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D8AF4-9CF0-48F4-A618-A5F8BAC75AB1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95D21-44FE-49D8-8FB1-E342A0F701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995D21-44FE-49D8-8FB1-E342A0F7013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96D3D-2563-4DB5-8DB5-3200A66C2B2D}" type="datetimeFigureOut">
              <a:rPr lang="en-US" smtClean="0"/>
              <a:pPr/>
              <a:t>10/18/2011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94CCF-DBDA-4463-BB05-DE8FE4692B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s.nctu.edu.tw/~whtsai/Trip%20to%20Russia/New_Summary%20of%20Trip%20-%20Slide%20Show/imagepages/Peter%20The%20Grea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~Talbots Abroad~</a:t>
            </a:r>
            <a:b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Russia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495800"/>
            <a:ext cx="6400800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By: Lindsey Tarr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304800"/>
            <a:ext cx="9144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-3048000" y="3429000"/>
            <a:ext cx="6858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5257800" y="3429000"/>
            <a:ext cx="6858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0" y="6477000"/>
            <a:ext cx="9144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56" name="Picture 4" descr="http://t2.gstatic.com/images?q=tbn:ANd9GcSJ1T-uf-VcEcey5HqG-UlWzzWmQ7t-lM7cpztBw4O2vb8mFlf0G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648200"/>
            <a:ext cx="2543175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2600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~</a:t>
            </a:r>
            <a:r>
              <a:rPr lang="en-US" sz="2800" dirty="0" smtClean="0">
                <a:latin typeface="Algerian" pitchFamily="82" charset="0"/>
              </a:rPr>
              <a:t>Introduction to Russia</a:t>
            </a:r>
            <a:r>
              <a:rPr lang="en-US" sz="2800" dirty="0" smtClean="0"/>
              <a:t>~</a:t>
            </a:r>
            <a:endParaRPr lang="en-US" sz="2800" dirty="0"/>
          </a:p>
        </p:txBody>
      </p:sp>
      <p:pic>
        <p:nvPicPr>
          <p:cNvPr id="19458" name="Picture 2" descr="http://www.traveljournals.net/pictures/l/14/142432-red-square-at-night-moscow-rus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609600"/>
            <a:ext cx="6019800" cy="440055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6" name="Straight Connector 5"/>
          <p:cNvCxnSpPr/>
          <p:nvPr/>
        </p:nvCxnSpPr>
        <p:spPr>
          <a:xfrm rot="5400000">
            <a:off x="-2971800" y="3429000"/>
            <a:ext cx="6858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-2819400" y="3429000"/>
            <a:ext cx="6858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152400"/>
            <a:ext cx="914400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Moscow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410" name="Picture 2" descr="http://t0.gstatic.com/images?q=tbn:ANd9GcSwgy14dLbQfJ7V1P364VkNezWic02NOIchHGzqVCI9V9BW25nJu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828800"/>
            <a:ext cx="4572000" cy="3031435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pic>
        <p:nvPicPr>
          <p:cNvPr id="17412" name="Picture 4" descr="http://t0.gstatic.com/images?q=tbn:ANd9GcSJEJKIuGBbP6lrwSIoUaNbR9_GTbGpgqvLq0IQS62x_N9Ubr7G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267200"/>
            <a:ext cx="3077361" cy="230505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4102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Druzhba Narodov Fountain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15364" name="AutoShape 4" descr="data:image/jpg;base64,/9j/4AAQSkZJRgABAQAAAQABAAD/2wCEAAkGBhQSEBAUEBQVFBQVFRYVFBAVFxQWFRQQFBcVFRQVFRQXHCYeGBkkGRQUHy8hJCcpLCwsFx4xNTAqNScrLCkBCQoKDgwOGg8PGiwkHyQzKiwsLCwpLCksKiwsKikpLCwsKSwpLCksLCwsLCwpKSwsLCkpLCksLCwsKSkpKSwpLP/AABEIALcBEwMBIgACEQEDEQH/xAAbAAABBQEBAAAAAAAAAAAAAAADAAECBAUGB//EAD8QAAIBAgQEBAQEBQIFBAMAAAECEQADBBIhMQUTQVEGImGRUnGBsRQyodEjQnKS8GLBB0OC4fEzNGPSFRck/8QAGgEAAwEBAQEAAAAAAAAAAAAAAAECAwQFBv/EACkRAAICAgIBAwQCAwEAAAAAAAABAhEDEiExEwRB8BQiUWFxkTKhsYH/2gAMAwEAAhEDEQA/ANmxYXKvlX8o6DsKKMOvwr7CmsflX+kfYUWa8zY9vUh+GX4V9hSOHX4V9hRJpUbBqD5C/CvsKb8Ovwr7CiRT5aNg1BjDr8K+wpxh1+FfYUQCninsGpDkL8K+wp+Qvwr7CpRSo2DUibK/Cv8AaKjyF+FfYVOpAUbBqD/DL8K+wp/w6/CvsKJTTRsGoJsMvwr7CocpfhX2FHY0OnsGowtL8K/2ipC0vwr/AGj9qWanzUtg1H5K/Cv9o/amNhfhX+0ftUTPelmNFhqMbC/CvsKb8Ovwr7CpzSDUbBqRGHX4V9hUuQvwr7D9qmKlS2DUFyF+FfYUvw6/CvsKJTUbD1B8lfhX2FRayvwr7Cik1EmlsGpHlL8K/wBopuWvwr/aKRNQLUth6kuWvwr7Cm5a/CvsKgXqM0tg1Jm2vwr7CoG0vwr7CkWqDXaNh6mdjUGc6Dp0HYUqHjH85+n2FNWiYqN2w3lX+kfYUSar2D5V/pH2FFFc2xvqFFSmhA080bBoEmnoc080bC1CU4oc0+ansGhOmio5qbNRsGpOlNDzUs9PYNQlMTQ5pUbBqSJqBqVKKNg1IU4p4pRRsGohT0hT0bBqQIpxSNKaNg1Jg0i1QmmmlsPUmTTFqhNNNLYNRy9RL0iagxo2HqOXqJNRNRJpbD1JFqiTTE000rDURNQIpy1RN0U7DUzsWPOfp9hSpsXcGc/T7ClWyfBDRds3TlX5D7VM4sigWT5V+Q+1TgGuds6VELb4hO9XBcrNKUS2xFJv8D1L+epB6qrdqQuUrHqWc9LPVfPSz0WGpYzUs1AFylnosNA+anmgZ6fPTsNA+almoOelzKLDQNNKaDzKXMosNAwalmoPMpcyiw0D5qWeq7Xqhnmiw0LWalmoIelnpWGgQvTZqHmps1FhoEzUxNQzVHNRYakyagTTFqiWpWPUcmolqiWqJaiw1JZ6YvUS1QLUBqOxqBpFqgWosNSlivzn6fYUqjij5z9PsKat10YuPJbtXNB8h9qIHqla2HyFGBrNrk6EWA1SDVXDVIXKgqiyHqWeq4uVIXKQ6DZ6fPQeZT56AoNnpcyg56bNQFBxcp+ZQM1PmoHQfmU/Mqvnpcwd6BUWeZSz1W5w7imN8U6AtZ6fPVVL80mvgdaKCiyTTh6pfj0+Ie9P+OT4h70asOC5npZ6qLilOxBqZekOixnps9VjcqLOelAUWWuxQWxwoBHc02QU0kKmTOPnYU63iahIpi1AqYbPSNyq5eoZqKGWTcqJegcym5lFAHL1EvQeZUGeihAsSfMfp9hT1Wv3fMde32p66FHg52+SdvEaD5CiDEVlC8af8QavxAsqNXn0ufWWMVTjF0vEPzI1RfqQv1j3McelC/GP3+1PwNkv1EUb3PpfiqwRi37/AGqS4p+/6UeAPqUzc/FUC/jyNveqKX27j2qWad6XjS7KeRyXAUcUYVP/APIOfyihDL2ogvU2o/gFt7yELbsfOx+QqN1GmAdKnz6jcxMAkdAT7ChWDjGuyH4VxqCD8yaiMewMkCR86xbuLuyAbjNO6jODG/8AMo6TWpglYqM4JJJIOhkAK247Bl+hFaONLk5Y5VJ1DgO3E53H601pw2Y6jKM0a/L/AHNRe2vy+U1o8K4ZbuW3LMw1WIKrKfzTIOm2o9ayySjCNm0VJvnkooyk6tFWrdpfQ1kXVymDvAP0IBH6GoBx3Na6bdMzWTV00dKl2NqRvVzoxH+o1JcZ3NZ+Bmy9SjoBepc+sUcQHeKQx4P81LwM088TZ59Nz6yPxfqKf8R60vEx+ZGob9RN+sznetLnGjxB5TRN8VE3qz+aajzjT8YvKaPOqJvVmviYoRxlUsVmbzpGsb9UsXizsKrDEUnaaqOOnyRLLsuAZummpFaVb8HNyRzmnFB5lIXKqjPZBslPkFB5lPzKKYbINHrTiO9V+ZSz0UPdFkMO9SFz1qpnpZ6WoeQuc71qYuaTI32nX27etUOZVE48G5ImBpvvtJAj5/pUyiivKzc59Ln1Sz0s1PRB5mXefUWv6Gex27VVzUxanoiXlYbEHD3AShuqwG7clQTGmmeTtWVzCWgM0TpP+elad/EsoJ8kEGALVkMZk+Zgkxv84+oyZ11/b9BSgjlXBuYdSLTEQSonVlE6/wCrf5V0XDfEFi2ltiBJshCqkMwOhgiZGs7xvXPYDB8yy5kgq9oDWNXfLqMpn/N6tW/CwBafzB4J5h3Go0yd64PUaSbjJnrYVJpNInxW/bYvcQqVIVt1zS2URlmZzMZ+vaqBujtV294QK2ncHVOmfoN9OXroO9Y810encZRpPoxzSknyizzF7ClI7D3qrmpZq6tTn3Ld7iaooFpirjQwiZSsyfOz6mSNMvT3DziVSU0Ozyhnqfy/1Dese7qT86Lhwcw0iPTp3P711Tzzl2/0csIKL4/k1THaniqxY02auXU6t0WwakLlUs1PnpajWQuG7UGuVW5lNno1G8gVrlDLVGaU1VGbdkw9T5xoM0s1KhqQbmGlUFNKlQ9gU080xpCrMiU0801KgB6VKmoAeaU1K4oB0M7a/QVY4VgzdvW0Xqw1IYgAaktlBMQKlvixmJj3YmOnb9dfp96pck9q9aPhq2LqsTZygiVyYgyNFOuTsqn5kjpNVMV4URnLBrCg5jkCYiBtlAJTr1PT1rjXqZX/AI/7NHii/c89wdwofTqP2rUBrtuJeGLd0EWjYtbbm9qcpmP4YgZiv6n58jxXCNaxLW4lA0Z7YLDKYjLmyzuN4rTFmc+1QPHXQClE6d6ufgQVDBiFMgZ1Iby7yBIH1OtVAY1HTX2rdST6JlFrssYrh7qrF2UkdQzRBBAAXJ3M77dKz8U0sI+FB9QqiPetfFYy5dtlSijKDLDrrAG3cad/rWYmFc3EGUyWEDT0P2NZQlSdiUWzW4zyrTYNgScoUuFBBUrlJDSYmenp6itPEeKMO1x2V7igtOqjbWdAponiDCIUDAk5jcI1MQUY/wCwrm7mCBDH+rr/AN68+Khlgtj0bljm9TqrvjHC8i4vNYsVfQodSysBrlHfvXDYZgQYn8x37Hag8gFiC2XsSCZOgjSehJ+laJwBWAstPYHfQRtuDp9NK7cUIYuvc45ylPsDTGiiw0McphfzGDp017a0G4dDXUnZi1RHA4AuXOnkGYywGmYDSd9+lWzh2ZrSZvKugzOuVM5nTXQaidN5rMW4Rt1/Y1FiX13IB6bKJP7mpabYk0l0dA5shXtjV8/luEtELodhBB6aday8w6Ee81RVh5pHQx6HWP1qeEOp+VOMaHKVluaaaaaU1ZI80ppqagB5pTTUqAHmmmmpUAEXalTKdKVBYoqQFCVtT9ak9yI9akkJFKKHbvFjAUknZVBJJ+npP+a1ZfCXFtm61t1t5svMKMEzdiSIBmlYAopFTBIVmjUhROkgfcgfWgnGr3/Q10nhG7ZIxTXWcKltZNtirEF4iOuoU/MCpnJxi2hx5ZgI1xgTcVhrGZhEkdPmK1/CdwrjsKRp/FUddVOjDTuCR9al40uJauMtsu0ebz3GYSWdT+Y7wggD5VmeFMU/4zCloyi4jM41ypmCyQNoJGm+3cVEZOWO2OVJ0e3NxNTctr5gbmcKJbe3Ofp6UDE8dtpZu3mVyttijBSxYuDEKI11I9+lZDYlOZh7guEi1ztOVeBPO0OhWdPlr6VLh2LtFL1o3Wl7ly6fLctOoPmaC69I37V53JtrwZvhDx/zb19MQjJnctaYBgF0AFpiJloXQneCOwqrxyTevsSSfxN1TrMBRbVQNJ0VR7V0ScEsp5+ZcBYZpdiVkAiWUCNidd9TrXH8a4nbW5dZpHMv3nUw3mTMoDQRsYMekV1+mnLe4V/ZeJQU/uuihxbG8tFAUsSIJK51UE6BgSBJymB9e1U7jW+UrW1uK4IBYgKocAlssdZg/T26PgC28QVbNcXNcyAo+QlUg5oy7jP9u1E8X8PtriLa2buUlJe7cIUCGuAgsoA0KHTLJ7nam82SU2pFZpRlLj/wh4Zs2bi3jjr482Tkl7uuYZnaAx8ohQJ9PlVK9cwB4gFLKbXLReZPlzjeWkDUAa/6unTl+IiLhhg2kFgIBMkadxAGvrWZcHmoWBSbdnK5uKqz0TH3kcG3ZIZbbXgpUgjIEvhYIOuiU5w8WT8mG/YTtn7+ntXn5xDJkKkr/DI06glwSR8mIof4l1WBdfzKNAzEASdGnY6A6d6xXo37M6I+qqVtF3G2oJ12Laf9O+ny/XrXaeH8VZc2rd1lEu8y2XyA6azEyfYGuKv5uTbLT55ILDcQQCCdxrTPiGysGFolgAGDWvKEUjYdwfqd5NazxbxolT1laPTuIcCwP4a9yrqF+U1xBn1Iylhpm9B06+3m+IcQNhp33O86/OPoKa3xq6xyFbZEgQcq6ZkjzSAfyAT2mZrPv3S0ab67/wAo3222atMMHC0zGTstXWBCgRM+noBr2qvctwJ0jv01MCPXc/Sr3CsUtsDOQyMDmtjKGzagEu1l9Osa9KHhcclu8HRSBrKnlvMsdg1vKPKQPy9CesDTZ/gWi4tlS2cpBgEHodj3H/ij2bZGpGUHZoOUxvBO9Tx1269pDcgKGhV5YQxE5gyoAy6x+bpt1ofOdraq7FlQQisSQgOpyg6LJHSr24snXmkOl4ExRSKqi3q22pHY96v3rgd2KqqAsSEWcqgnRVkzA6SaalYNAaaJIApZhrqP8AotiM4k9dtffb5U30JACh0jr96kOlEZNVAggEGRr13mKHmA0PppSTGPFNThxUitUFCUUqdBpSpFGWcVqZaNTrp3pxxDRgGGp6qJMbQSNKz7ranfc/eoZfnTpGFs1sBxa5aupdttDocytAMHbYj1qxiOJG5bh7rsZnK5LakgkydOlYoSD+bTv/2px6maTSKTaNC2AVbysxGsiIAlQM2kxqRuNSv16PwjgEuJi7dx1tZuQkOwtkks7AKSDr5BpG1c0OH2wUzXwFaZdAXKgCfMkg7kfrVHDWVLgXGKLrLRmjQkaDeTA+tZtKaaTKtxa4O/8S8Otvce4+Lw6AHl8vMHfMGc7BfU+1c5j7uHtrcW3c5t0FMlxFtm1BAL7pmJEkAyNutZWHwSGc90JCkjSZYR5YB0J3oVm2Cyhmyjq28adqUIJe9jlKT9iwOKXNfMNf8ASsDbbTfSui8L8ZtrcLXnVWKOn5ACQ6FZDKh27feucVc6HNc2UEISZOUhFUfIOx+QNAa2oJHz177/ALU5QjLgFKUT2ReNWsXaFu1iBn5WVmIIH8WMpb+HvKdIrieL2LFoIwvpfklTat/nVROrFk01IjTUE1yIGkrMjrOtGsXSI/aazjgUeUy/I3wdz4RtLzcMyXQbhZiMIEuZ2aDKhsmQTlBmdomIMWv+JFi9Yv27YZoa2XKBswzNexDSdBoOYwHpVbgP/E5cPYVGwqPdsqy4e8oyhc4Aucz+YliCxIOs7CrniX/iyLyIcPh8t0obd17qK6mywlkQTsW7gaUlDmyXOV0cRcuOxkiCANqCVjf9aJhLriWz6wwhkBB0jYnfXtVPEYy6zTqD3VcvpsNq2i+aFKPFh21j0+1TbQHQaqAPynQk5idNDIMTBAjfSg2bE5ZbKe+WAOuvei28HmP/AKgiJnp10OtJziuxrHL2IjEGADsD+/7011iMpIUddAuux1A3+tW+H8GF11Tn20mTnueVVyqzQTO5iB6kU1zgcJdbn2yFyjL/ADtLkDIp9ROnQ09o1Yay6A2ccCXJESQcyrkiM35YUld5+nyiupLELLQNtJjrAHz1ioarIALDQzHbp+tWsASX9WzaQQAY01qZOlaKirdMt4XBsLV9gpYgqnmSSFuTqF6GBII1FD4c+XMwUMwUkZshUCUgw3UHt3+ddv4KwYZMUuIsYk8wJctOltspW2txSSx6SdO8fSucwPh/HWy8YW/DAhkC3grAxKEqQSsSNSf96iL+xtv5wXJxUkl7GLcErMmc35dMoSNI1ncn02oX4uJETsParFy5lnIzgkFHSMoCnVkzZjmGYbEdBVIqJ/m19OtbKmjGTafBat45J1RzqD+dRprP8vbL7HedNrgnEsEqn8dZxLFmkNZdFAtwseVtzOY7jpXNRHQ/OiKQYkaSJPWJ116VSSTshttUbvH+J4IhfwNvELM5+e1sggfly5dR1rFTFsHDEbfy6/ehXVXMcsx0nX9RUTJq+yOVwWbvEZAAWI/cnSAO9CS/G/vQv82p2t+o2B09QDHz6fSikGzJG6T2Hr/52qSX2B3n50GpAzSopM28LxO2EUNazHq2cCT3g2zHvT1l2V8o+v3pVFIvZghw8EiWjMdNOp+taGD4QVbRlYmRAj5zv6GlhrRLGRsJXb0reW1hQSV5kZtCAgPL5Z69+ZA/pHrXJlytcHbiwx7oXCcJbbm83MAigwmUmZURqCOp+prPuIZ9Nxp02+9db4Uxa2TdYXOXmtqJIc5n8pYeTbzA79IrmcRbIaIX9J2rlU3Z0a+xUIOknaOnYNJ/T9KHxNkdVzNkEj8q7kBt9f8AIrSs4cnL+X8w2j4X7fKpRCEkqddDOkepjerU6dkvHao5q3jTaJFpgRcQDM6iQM06djK71Q7fT7VoeIEPNmNMq69J1O9UOo/zpXfDlX+TzcnEmidsSRtqYmru0J5CGy+YanUI2/Q6a+paqa1fwtsk2RA1ZgG6kjLM/L/c0pOi4Kx8QgLID5dAoyqNYgS3r61pYFQCyodQslmy6qUDRPfy9NZJFCwyHMykCcwggnYbiI9R7VpXrZI0021nf1rjyT9juxwXZQCTbu+YyN+0eX3opeAAWI0H2Y9/Q1faz/DvjMvlcDKQfKSV3qF23lCDMBoPLr1B/b9Kzci1AWEt5rd0+Yxs/mhW0/NGkfPtVXC4RrjBQ8EhiCdBCrmP6Kfqa2cAG5N2CSG0JG3ljcEfY1lT/qn39P3rNTdstwCcKwwbEWA8upu2wyb5lLCR9Q0VAYPzOFYKoZoBMEDPAB9YI9jVnA3Hz2TaYcxbilSZhnklQ2ugkdKPwTw7exIvsrDyHM5M5Za4RufUn6Kau20Q0ou2Y7L5iM2xj0MEaz2/etPDoGwt4lMxXkBbkAlZuknXoTtp0FUSpUwW121H9I17a/c0debyrnLMpNjmNDaEtNuNY1M70PmhtDYfHZQFyofVl1OrHUz6/oKs8CdS6o4JEmGjzAnX83pk0+frWdGg87DTt6HXetHhjEXBDmZMCNNm319P0FZ5F9rouPaNHAeJLloNJcwMkh3Q5FkCQjidj71fPjJoOj69nvbkHrzu1c7isUCuXKuaBLdZQuG98w9hQVxAYsw00gqOnrM67gbVMVwJxi2c1fxLMZY5o0BO8Db71XW+RMbHpWjdwoFx1kaPAaNIHX5aA0LGYQK7KCrQSMy/lMdRoJH0r11NdHluDuyGHxMXLbDTLl7DUROpDDXXUg77Vf4XZW+bhuiSMpkQvRuwjoKybVmWUEhQSAWMwonViBJgb6Ca2LeEbC3HRipOmqsGUjzdRttsde9Rk647KxXfPRZfgtofy3Omxk6/9P8AkVN+A2ZOU3CukEkA6gEyI76VVbGy41PyG01v8F4TevrcNlLlzLGYqJIzTl00nUHasl5OkzV+JctI5TGYFUdgJ07kdvlVblL611uM8CY64zMuGvQT1WD2OhPcGqw8C4yP/aXug/I3USOld8ISrk8yefHfBzt+2gPlOYdDqP06UO5JG301+9dK/gTG6/8A8l4QCT5G2G/TWq7+DcUCQ2Gvg6/8t401OsVaxszfqImLZ/KPr96VdcPBWUANzQYEqbN4EMRJBGXuaVZ3+jZZFXaK1nhH8a8okslkO3ZfKGI200Iqslr0Py+tdDw3xY1vCsgS2xvLcUiYyggoCFA9Qd+lYdvDuYj/ADc/7V47l+T6CCfVHoHhPgxGFNw2kOZio5mUyFjVcw0n07VyPiPhTWsRcQoRBI33XKCCO0nSuq4L4gvCwbK2Fv8AKh2uBnXKHGxEdIj3rmOPcauYy/zGyoGMBRJCho3aNe9L7VymYwWRzdrj5Rq+FfDZuC2TbgNetrmmc38G8zD0iB71z/EsLkDK1pUOc/w80jTrM6/9q3uDeJcRh7QVAj5DzVkMYjNaykAjfmE+1c5fwZug8x8mjOc0gZhJyjSZOwouDqnyUlkTdrj2OZ4+/wDGjsq/ao8O4VcvC6bYB5aZ2kxC9wOvX2q63CjfaQlx2gABFJ20itngfhO3lYYrC45nLHKbeRFCQInmDfNm122rt80YQq+Tgnjk5t1wc4+DZbqqUExbPLXzTmRGA06kMJHckVr+DMOrY/BrcIVTc8zMYEQTrOnT9a73wZwnC4bEreXCYu0UVir3SrqWYBdlAgwWM1Q41wnDvib123gMVdD3CwfmIiEsZbKgBgSSAKbyQlC07/V8/wDSUp7VT/kzOAYS1ex2IWUtpF0pJHmCyQQZImFk69RROG4B3uoqoJYK0OPKU6sdNqbGeH1fMtnAYi3dBEs15XymZAy6CYFFtYLEovNY3Q6+VDIgWxBCyNCNpFeflpcnpYtmqN7iPDUX8ajKjBbjCDAJ1UjNMfTXtWXxrhhWzhnyrla2CD/MCMwIbT00+taXF7Smxbv3j576C5cZGaXOUEkoPKsQBt0FYN3GPet2lNwnIoW2sqABmj66E6n/AGqG0rKxqUq/38/k6vgHAy2GSSo5nMlQBssEa99ex3rhsTYKuVIWRP6DXp9a6nDvi7FkRdZETVFhZKuQrEEqfvXP4nh6ksVkkCTLd57Htl96jeHsXCE7d0zf4HwgizbuyEIxKDPqcgBJzRpqCP0o3hLjK2rFxFIcXXK3FJ1zlnEgeo067CuZxGJvWbYTmOik8wCSYcAwy6ggwd/nXL4rAZ2/9TtoQf5tuunWunFG1dmGSPeys67jlmMY6AQfKzT1z6knt+g1rU4zgxh7bK9xSWGEYAafMkdBJJH1rz1uEXkB1AXyaRoOapa3r6gE/Ss5cC5JIde5GokD6Vt4Iy9zJ5WqVHpPHsByOQWKsGtBo1ABhp23GoP0onhfAm5duSwGRHbLE+YBtBJ0jf6etedYvAYhPLcYjISgUu0Ky7qOgjNsO9Bs3MQksl11JBkrcZSQdxoRp6UfSpr/ACI+oklVcnb8YsgMQHzTn0js5G/pt9aocNw4a6QzSNysRIW2zCT6x+tY+D8QXQoS8ocARmkZ/SSd9z2r0LwZgS2IN5QpUKHIZCQoa2xUvGw67npWLhLH9sjoWSM4uS9jOxHg9WDXFX+HnUsyv5wt0AKuVtD5zvAgTM1yx4U5IBXKZCkmYEyJJE6ab12nHsY1uwgSArMjW7gJGfkZ7c5d1nPOvwmuf4r4hN6WYMLrMDnDtGUKBlynSZ1npThOQaL3+fOTHHAbxE5GgiRpvJCiO+sjTtWjjeEtZtSVJBdhz9gwGmiyfRp/1Vp4CxifM1y5dS3bym4vMi4FOUjKjGToNDB29KfxfxcQti01xgjtLuZzk7tGw3A07Cq8k5NInWMbOQmSJMdzEwOpjr8q63hPijEWgDh7nLBRVKgEghJEkMd5Yn6xXHFOv1j0rsuCfhL1m0pZrDoJuMxLcwDpbUL5WPSdN665TcakjlUFK1I1U8ZcQIJGKMD/AOO33/p+dJfHHEANMTIHTl2+m/8Ay+1YlvjzYdWCE5LoZdQpLJPlkCYMiq2JxZQAuIJBIHlPUr9wR9KqPqsvxES9Fg+M6v8A/YWOH/PX+y1/9Kif+IuP2F20dNc1tP8AZaq2jZvYdJQ2boXyZUYm+xIVPKWiDKagayTWItttPLqdAI67R76U16uX6/ol+ixv8/2bWJ8aYxnLO1ok7kLGwgafIUqw7ywxDCCDBBEEEaEEHrNKq+of6/oPo4fGVk4krGyiWgsFpM7yRH2/U11WA49bs2rj5VZspXUEwWB8wnSYFPSrzc+GKkqPUxZHKLsweD+K2tjFFiRzAAAACNCSTvIOoA+Z7VzGMxVwXCJMgkHUbg/vSpV1Y8UUzkyZJNG74Z8WvhmLsguHZZiJkHUfrU8bxwXQfzBmzaAL1k7/AFpUqiWCF2VHPJIn4c8SfhXY8vM0MqAxozCFb0g610eE8TPcw2VhDW2/EG8mk2z/AC66xAOkHpT0qjJjiOM2+Wgt3xkVdsTcDLnTloi5CoUCAyqdmAnc9arv4lut5AAotzcBYqT5soOeFMgECAI0J3pUqyUF2b2oxtJGg/iByebKk4iTqNLZUyYEaEFY3NZHiDxjdfCW0UjQPIAgZVIB+Z19qVKohHaXIWtbpX8Rj8b4qPwWEQqZaxqVI3Vsigz0OQEx8vWsXhXGGR7ZZPywQQROZWkEzof5tNtaVKvQ8UXE4lkknwdtg/GP4nOt4aAaEx5VWSFGUdYA0rneDcSm7LzkchCZ1VSF8w7xA9qelXJ4IJyOvyySVcG9xCwbzBCVDW1K22zXGzqcjIpBHlyhz+vpXLYm7y7jKygw4Eg/rr20PuKVKnij9zRM5PVMpvihI0YLCyJBMgCSNY+KPmKHbMgEA/zSDHXNtr8v1pUq7NUkc2zbLR4dduWxciVLEatrnUBmJn0IrMDNlHl6HqO4pUqUOW0E+rAPmnQfb969E4L4pVEYAERhUXYCStmHEiTOfJBPRTtSpUZccZUmRjk0mclev3GSS5Yicy6DLr5SDOoI9iD6TSa9cDCR26j/ADtSpURhH8Gkpy7s6K74gvEWr91FfVMiuA4u8i4qlW18oCMB66jrWfb4hdLMGIVTmKyM05czJbmZAkATOkjtIVKhpRVIiL3dsuYrj1xcJyOQgctnGIzecJly5BrO/mGsA9OtD4b4ku5rZvKCtu26qE8rFoucskzBi4+Y7aLHQAtSpxk3HkcsaUgniPjt3EMjZUGYW2ZFAVeYs9O0D9TtWa+LxACRA0MABYJJBJ1nsvtSpVMZNKipQTN/hfGbwTNeIvzbNtUJy8p1BNo7QwHNDfSOmuth8abmFa3ctfxZLLflQdYzAgbz3pUq5fUSfR1YMcUrOcxWEuZ2zwW3JJkmddzvSpUqlSZTgj//2Q=="/>
          <p:cNvSpPr>
            <a:spLocks noChangeAspect="1" noChangeArrowheads="1"/>
          </p:cNvSpPr>
          <p:nvPr/>
        </p:nvSpPr>
        <p:spPr bwMode="auto">
          <a:xfrm>
            <a:off x="63500" y="-620713"/>
            <a:ext cx="1914525" cy="1276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6" name="AutoShape 6" descr="data:image/jpg;base64,/9j/4AAQSkZJRgABAQAAAQABAAD/2wCEAAkGBhQSEBAUEBQVFBQVFRYVFBAVFxQWFRQQFBcVFRQVFRQXHCYeGBkkGRQUHy8hJCcpLCwsFx4xNTAqNScrLCkBCQoKDgwOGg8PGiwkHyQzKiwsLCwpLCksKiwsKikpLCwsKSwpLCksLCwsLCwpKSwsLCkpLCksLCwsKSkpKSwpLP/AABEIALcBEwMBIgACEQEDEQH/xAAbAAABBQEBAAAAAAAAAAAAAAADAAECBAUGB//EAD8QAAIBAgQEBAQEBQIFBAMAAAECEQADBBIhMQUTQVEGImGRUnGBsRQyodEjQnKS8GLBB0OC4fEzNGPSFRck/8QAGgEAAwEBAQEAAAAAAAAAAAAAAAECAwQFBv/EACkRAAICAgIBAwQCAwEAAAAAAAABAhEDEiExEwRB8BQiUWFxkTKhsYH/2gAMAwEAAhEDEQA/ANmxYXKvlX8o6DsKKMOvwr7CmsflX+kfYUWa8zY9vUh+GX4V9hSOHX4V9hRJpUbBqD5C/CvsKb8Ovwr7CiRT5aNg1BjDr8K+wpxh1+FfYUQCninsGpDkL8K+wp+Qvwr7CpRSo2DUibK/Cv8AaKjyF+FfYVOpAUbBqD/DL8K+wp/w6/CvsKJTTRsGoJsMvwr7CocpfhX2FHY0OnsGowtL8K/2ipC0vwr/AGj9qWanzUtg1H5K/Cv9o/amNhfhX+0ftUTPelmNFhqMbC/CvsKb8Ovwr7CpzSDUbBqRGHX4V9hUuQvwr7D9qmKlS2DUFyF+FfYUvw6/CvsKJTUbD1B8lfhX2FRayvwr7Cik1EmlsGpHlL8K/wBopuWvwr/aKRNQLUth6kuWvwr7Cm5a/CvsKgXqM0tg1Jm2vwr7CoG0vwr7CkWqDXaNh6mdjUGc6Dp0HYUqHjH85+n2FNWiYqN2w3lX+kfYUSar2D5V/pH2FFFc2xvqFFSmhA080bBoEmnoc080bC1CU4oc0+ansGhOmio5qbNRsGpOlNDzUs9PYNQlMTQ5pUbBqSJqBqVKKNg1IU4p4pRRsGohT0hT0bBqQIpxSNKaNg1Jg0i1QmmmlsPUmTTFqhNNNLYNRy9RL0iagxo2HqOXqJNRNRJpbD1JFqiTTE000rDURNQIpy1RN0U7DUzsWPOfp9hSpsXcGc/T7ClWyfBDRds3TlX5D7VM4sigWT5V+Q+1TgGuds6VELb4hO9XBcrNKUS2xFJv8D1L+epB6qrdqQuUrHqWc9LPVfPSz0WGpYzUs1AFylnosNA+anmgZ6fPTsNA+almoOelzKLDQNNKaDzKXMosNAwalmoPMpcyiw0D5qWeq7Xqhnmiw0LWalmoIelnpWGgQvTZqHmps1FhoEzUxNQzVHNRYakyagTTFqiWpWPUcmolqiWqJaiw1JZ6YvUS1QLUBqOxqBpFqgWosNSlivzn6fYUqjij5z9PsKat10YuPJbtXNB8h9qIHqla2HyFGBrNrk6EWA1SDVXDVIXKgqiyHqWeq4uVIXKQ6DZ6fPQeZT56AoNnpcyg56bNQFBxcp+ZQM1PmoHQfmU/Mqvnpcwd6BUWeZSz1W5w7imN8U6AtZ6fPVVL80mvgdaKCiyTTh6pfj0+Ie9P+OT4h70asOC5npZ6qLilOxBqZekOixnps9VjcqLOelAUWWuxQWxwoBHc02QU0kKmTOPnYU63iahIpi1AqYbPSNyq5eoZqKGWTcqJegcym5lFAHL1EvQeZUGeihAsSfMfp9hT1Wv3fMde32p66FHg52+SdvEaD5CiDEVlC8af8QavxAsqNXn0ufWWMVTjF0vEPzI1RfqQv1j3McelC/GP3+1PwNkv1EUb3PpfiqwRi37/AGqS4p+/6UeAPqUzc/FUC/jyNveqKX27j2qWad6XjS7KeRyXAUcUYVP/APIOfyihDL2ogvU2o/gFt7yELbsfOx+QqN1GmAdKnz6jcxMAkdAT7ChWDjGuyH4VxqCD8yaiMewMkCR86xbuLuyAbjNO6jODG/8AMo6TWpglYqM4JJJIOhkAK247Bl+hFaONLk5Y5VJ1DgO3E53H601pw2Y6jKM0a/L/AHNRe2vy+U1o8K4ZbuW3LMw1WIKrKfzTIOm2o9ayySjCNm0VJvnkooyk6tFWrdpfQ1kXVymDvAP0IBH6GoBx3Na6bdMzWTV00dKl2NqRvVzoxH+o1JcZ3NZ+Bmy9SjoBepc+sUcQHeKQx4P81LwM088TZ59Nz6yPxfqKf8R60vEx+ZGob9RN+sznetLnGjxB5TRN8VE3qz+aajzjT8YvKaPOqJvVmviYoRxlUsVmbzpGsb9UsXizsKrDEUnaaqOOnyRLLsuAZummpFaVb8HNyRzmnFB5lIXKqjPZBslPkFB5lPzKKYbINHrTiO9V+ZSz0UPdFkMO9SFz1qpnpZ6WoeQuc71qYuaTI32nX27etUOZVE48G5ImBpvvtJAj5/pUyiivKzc59Ln1Sz0s1PRB5mXefUWv6Gex27VVzUxanoiXlYbEHD3AShuqwG7clQTGmmeTtWVzCWgM0TpP+elad/EsoJ8kEGALVkMZk+Zgkxv84+oyZ11/b9BSgjlXBuYdSLTEQSonVlE6/wCrf5V0XDfEFi2ltiBJshCqkMwOhgiZGs7xvXPYDB8yy5kgq9oDWNXfLqMpn/N6tW/CwBafzB4J5h3Go0yd64PUaSbjJnrYVJpNInxW/bYvcQqVIVt1zS2URlmZzMZ+vaqBujtV294QK2ncHVOmfoN9OXroO9Y810encZRpPoxzSknyizzF7ClI7D3qrmpZq6tTn3Ld7iaooFpirjQwiZSsyfOz6mSNMvT3DziVSU0Ozyhnqfy/1Dese7qT86Lhwcw0iPTp3P711Tzzl2/0csIKL4/k1THaniqxY02auXU6t0WwakLlUs1PnpajWQuG7UGuVW5lNno1G8gVrlDLVGaU1VGbdkw9T5xoM0s1KhqQbmGlUFNKlQ9gU080xpCrMiU0801KgB6VKmoAeaU1K4oB0M7a/QVY4VgzdvW0Xqw1IYgAaktlBMQKlvixmJj3YmOnb9dfp96pck9q9aPhq2LqsTZygiVyYgyNFOuTsqn5kjpNVMV4URnLBrCg5jkCYiBtlAJTr1PT1rjXqZX/AI/7NHii/c89wdwofTqP2rUBrtuJeGLd0EWjYtbbm9qcpmP4YgZiv6n58jxXCNaxLW4lA0Z7YLDKYjLmyzuN4rTFmc+1QPHXQClE6d6ufgQVDBiFMgZ1Iby7yBIH1OtVAY1HTX2rdST6JlFrssYrh7qrF2UkdQzRBBAAXJ3M77dKz8U0sI+FB9QqiPetfFYy5dtlSijKDLDrrAG3cad/rWYmFc3EGUyWEDT0P2NZQlSdiUWzW4zyrTYNgScoUuFBBUrlJDSYmenp6itPEeKMO1x2V7igtOqjbWdAponiDCIUDAk5jcI1MQUY/wCwrm7mCBDH+rr/AN68+Khlgtj0bljm9TqrvjHC8i4vNYsVfQodSysBrlHfvXDYZgQYn8x37Hag8gFiC2XsSCZOgjSehJ+laJwBWAstPYHfQRtuDp9NK7cUIYuvc45ylPsDTGiiw0McphfzGDp017a0G4dDXUnZi1RHA4AuXOnkGYywGmYDSd9+lWzh2ZrSZvKugzOuVM5nTXQaidN5rMW4Rt1/Y1FiX13IB6bKJP7mpabYk0l0dA5shXtjV8/luEtELodhBB6aday8w6Ee81RVh5pHQx6HWP1qeEOp+VOMaHKVluaaaaaU1ZI80ppqagB5pTTUqAHmmmmpUAEXalTKdKVBYoqQFCVtT9ak9yI9akkJFKKHbvFjAUknZVBJJ+npP+a1ZfCXFtm61t1t5svMKMEzdiSIBmlYAopFTBIVmjUhROkgfcgfWgnGr3/Q10nhG7ZIxTXWcKltZNtirEF4iOuoU/MCpnJxi2hx5ZgI1xgTcVhrGZhEkdPmK1/CdwrjsKRp/FUddVOjDTuCR9al40uJauMtsu0ebz3GYSWdT+Y7wggD5VmeFMU/4zCloyi4jM41ypmCyQNoJGm+3cVEZOWO2OVJ0e3NxNTctr5gbmcKJbe3Ofp6UDE8dtpZu3mVyttijBSxYuDEKI11I9+lZDYlOZh7guEi1ztOVeBPO0OhWdPlr6VLh2LtFL1o3Wl7ly6fLctOoPmaC69I37V53JtrwZvhDx/zb19MQjJnctaYBgF0AFpiJloXQneCOwqrxyTevsSSfxN1TrMBRbVQNJ0VR7V0ScEsp5+ZcBYZpdiVkAiWUCNidd9TrXH8a4nbW5dZpHMv3nUw3mTMoDQRsYMekV1+mnLe4V/ZeJQU/uuihxbG8tFAUsSIJK51UE6BgSBJymB9e1U7jW+UrW1uK4IBYgKocAlssdZg/T26PgC28QVbNcXNcyAo+QlUg5oy7jP9u1E8X8PtriLa2buUlJe7cIUCGuAgsoA0KHTLJ7nam82SU2pFZpRlLj/wh4Zs2bi3jjr482Tkl7uuYZnaAx8ohQJ9PlVK9cwB4gFLKbXLReZPlzjeWkDUAa/6unTl+IiLhhg2kFgIBMkadxAGvrWZcHmoWBSbdnK5uKqz0TH3kcG3ZIZbbXgpUgjIEvhYIOuiU5w8WT8mG/YTtn7+ntXn5xDJkKkr/DI06glwSR8mIof4l1WBdfzKNAzEASdGnY6A6d6xXo37M6I+qqVtF3G2oJ12Laf9O+ny/XrXaeH8VZc2rd1lEu8y2XyA6azEyfYGuKv5uTbLT55ILDcQQCCdxrTPiGysGFolgAGDWvKEUjYdwfqd5NazxbxolT1laPTuIcCwP4a9yrqF+U1xBn1Iylhpm9B06+3m+IcQNhp33O86/OPoKa3xq6xyFbZEgQcq6ZkjzSAfyAT2mZrPv3S0ab67/wAo3222atMMHC0zGTstXWBCgRM+noBr2qvctwJ0jv01MCPXc/Sr3CsUtsDOQyMDmtjKGzagEu1l9Osa9KHhcclu8HRSBrKnlvMsdg1vKPKQPy9CesDTZ/gWi4tlS2cpBgEHodj3H/ij2bZGpGUHZoOUxvBO9Tx1269pDcgKGhV5YQxE5gyoAy6x+bpt1ofOdraq7FlQQisSQgOpyg6LJHSr24snXmkOl4ExRSKqi3q22pHY96v3rgd2KqqAsSEWcqgnRVkzA6SaalYNAaaJIApZhrqP8AotiM4k9dtffb5U30JACh0jr96kOlEZNVAggEGRr13mKHmA0PppSTGPFNThxUitUFCUUqdBpSpFGWcVqZaNTrp3pxxDRgGGp6qJMbQSNKz7ranfc/eoZfnTpGFs1sBxa5aupdttDocytAMHbYj1qxiOJG5bh7rsZnK5LakgkydOlYoSD+bTv/2px6maTSKTaNC2AVbysxGsiIAlQM2kxqRuNSv16PwjgEuJi7dx1tZuQkOwtkks7AKSDr5BpG1c0OH2wUzXwFaZdAXKgCfMkg7kfrVHDWVLgXGKLrLRmjQkaDeTA+tZtKaaTKtxa4O/8S8Otvce4+Lw6AHl8vMHfMGc7BfU+1c5j7uHtrcW3c5t0FMlxFtm1BAL7pmJEkAyNutZWHwSGc90JCkjSZYR5YB0J3oVm2Cyhmyjq28adqUIJe9jlKT9iwOKXNfMNf8ASsDbbTfSui8L8ZtrcLXnVWKOn5ACQ6FZDKh27feucVc6HNc2UEISZOUhFUfIOx+QNAa2oJHz177/ALU5QjLgFKUT2ReNWsXaFu1iBn5WVmIIH8WMpb+HvKdIrieL2LFoIwvpfklTat/nVROrFk01IjTUE1yIGkrMjrOtGsXSI/aazjgUeUy/I3wdz4RtLzcMyXQbhZiMIEuZ2aDKhsmQTlBmdomIMWv+JFi9Yv27YZoa2XKBswzNexDSdBoOYwHpVbgP/E5cPYVGwqPdsqy4e8oyhc4Aucz+YliCxIOs7CrniX/iyLyIcPh8t0obd17qK6mywlkQTsW7gaUlDmyXOV0cRcuOxkiCANqCVjf9aJhLriWz6wwhkBB0jYnfXtVPEYy6zTqD3VcvpsNq2i+aFKPFh21j0+1TbQHQaqAPynQk5idNDIMTBAjfSg2bE5ZbKe+WAOuvei28HmP/AKgiJnp10OtJziuxrHL2IjEGADsD+/7011iMpIUddAuux1A3+tW+H8GF11Tn20mTnueVVyqzQTO5iB6kU1zgcJdbn2yFyjL/ADtLkDIp9ROnQ09o1Yay6A2ccCXJESQcyrkiM35YUld5+nyiupLELLQNtJjrAHz1ioarIALDQzHbp+tWsASX9WzaQQAY01qZOlaKirdMt4XBsLV9gpYgqnmSSFuTqF6GBII1FD4c+XMwUMwUkZshUCUgw3UHt3+ddv4KwYZMUuIsYk8wJctOltspW2txSSx6SdO8fSucwPh/HWy8YW/DAhkC3grAxKEqQSsSNSf96iL+xtv5wXJxUkl7GLcErMmc35dMoSNI1ncn02oX4uJETsParFy5lnIzgkFHSMoCnVkzZjmGYbEdBVIqJ/m19OtbKmjGTafBat45J1RzqD+dRprP8vbL7HedNrgnEsEqn8dZxLFmkNZdFAtwseVtzOY7jpXNRHQ/OiKQYkaSJPWJ116VSSTshttUbvH+J4IhfwNvELM5+e1sggfly5dR1rFTFsHDEbfy6/ehXVXMcsx0nX9RUTJq+yOVwWbvEZAAWI/cnSAO9CS/G/vQv82p2t+o2B09QDHz6fSikGzJG6T2Hr/52qSX2B3n50GpAzSopM28LxO2EUNazHq2cCT3g2zHvT1l2V8o+v3pVFIvZghw8EiWjMdNOp+taGD4QVbRlYmRAj5zv6GlhrRLGRsJXb0reW1hQSV5kZtCAgPL5Z69+ZA/pHrXJlytcHbiwx7oXCcJbbm83MAigwmUmZURqCOp+prPuIZ9Nxp02+9db4Uxa2TdYXOXmtqJIc5n8pYeTbzA79IrmcRbIaIX9J2rlU3Z0a+xUIOknaOnYNJ/T9KHxNkdVzNkEj8q7kBt9f8AIrSs4cnL+X8w2j4X7fKpRCEkqddDOkepjerU6dkvHao5q3jTaJFpgRcQDM6iQM06djK71Q7fT7VoeIEPNmNMq69J1O9UOo/zpXfDlX+TzcnEmidsSRtqYmru0J5CGy+YanUI2/Q6a+paqa1fwtsk2RA1ZgG6kjLM/L/c0pOi4Kx8QgLID5dAoyqNYgS3r61pYFQCyodQslmy6qUDRPfy9NZJFCwyHMykCcwggnYbiI9R7VpXrZI0021nf1rjyT9juxwXZQCTbu+YyN+0eX3opeAAWI0H2Y9/Q1faz/DvjMvlcDKQfKSV3qF23lCDMBoPLr1B/b9Kzci1AWEt5rd0+Yxs/mhW0/NGkfPtVXC4RrjBQ8EhiCdBCrmP6Kfqa2cAG5N2CSG0JG3ljcEfY1lT/qn39P3rNTdstwCcKwwbEWA8upu2wyb5lLCR9Q0VAYPzOFYKoZoBMEDPAB9YI9jVnA3Hz2TaYcxbilSZhnklQ2ugkdKPwTw7exIvsrDyHM5M5Za4RufUn6Kau20Q0ou2Y7L5iM2xj0MEaz2/etPDoGwt4lMxXkBbkAlZuknXoTtp0FUSpUwW121H9I17a/c0debyrnLMpNjmNDaEtNuNY1M70PmhtDYfHZQFyofVl1OrHUz6/oKs8CdS6o4JEmGjzAnX83pk0+frWdGg87DTt6HXetHhjEXBDmZMCNNm319P0FZ5F9rouPaNHAeJLloNJcwMkh3Q5FkCQjidj71fPjJoOj69nvbkHrzu1c7isUCuXKuaBLdZQuG98w9hQVxAYsw00gqOnrM67gbVMVwJxi2c1fxLMZY5o0BO8Db71XW+RMbHpWjdwoFx1kaPAaNIHX5aA0LGYQK7KCrQSMy/lMdRoJH0r11NdHluDuyGHxMXLbDTLl7DUROpDDXXUg77Vf4XZW+bhuiSMpkQvRuwjoKybVmWUEhQSAWMwonViBJgb6Ca2LeEbC3HRipOmqsGUjzdRttsde9Rk647KxXfPRZfgtofy3Omxk6/9P8AkVN+A2ZOU3CukEkA6gEyI76VVbGy41PyG01v8F4TevrcNlLlzLGYqJIzTl00nUHasl5OkzV+JctI5TGYFUdgJ07kdvlVblL611uM8CY64zMuGvQT1WD2OhPcGqw8C4yP/aXug/I3USOld8ISrk8yefHfBzt+2gPlOYdDqP06UO5JG301+9dK/gTG6/8A8l4QCT5G2G/TWq7+DcUCQ2Gvg6/8t401OsVaxszfqImLZ/KPr96VdcPBWUANzQYEqbN4EMRJBGXuaVZ3+jZZFXaK1nhH8a8okslkO3ZfKGI200Iqslr0Py+tdDw3xY1vCsgS2xvLcUiYyggoCFA9Qd+lYdvDuYj/ADc/7V47l+T6CCfVHoHhPgxGFNw2kOZio5mUyFjVcw0n07VyPiPhTWsRcQoRBI33XKCCO0nSuq4L4gvCwbK2Fv8AKh2uBnXKHGxEdIj3rmOPcauYy/zGyoGMBRJCho3aNe9L7VymYwWRzdrj5Rq+FfDZuC2TbgNetrmmc38G8zD0iB71z/EsLkDK1pUOc/w80jTrM6/9q3uDeJcRh7QVAj5DzVkMYjNaykAjfmE+1c5fwZug8x8mjOc0gZhJyjSZOwouDqnyUlkTdrj2OZ4+/wDGjsq/ao8O4VcvC6bYB5aZ2kxC9wOvX2q63CjfaQlx2gABFJ20itngfhO3lYYrC45nLHKbeRFCQInmDfNm122rt80YQq+Tgnjk5t1wc4+DZbqqUExbPLXzTmRGA06kMJHckVr+DMOrY/BrcIVTc8zMYEQTrOnT9a73wZwnC4bEreXCYu0UVir3SrqWYBdlAgwWM1Q41wnDvib123gMVdD3CwfmIiEsZbKgBgSSAKbyQlC07/V8/wDSUp7VT/kzOAYS1ex2IWUtpF0pJHmCyQQZImFk69RROG4B3uoqoJYK0OPKU6sdNqbGeH1fMtnAYi3dBEs15XymZAy6CYFFtYLEovNY3Q6+VDIgWxBCyNCNpFeflpcnpYtmqN7iPDUX8ajKjBbjCDAJ1UjNMfTXtWXxrhhWzhnyrla2CD/MCMwIbT00+taXF7Smxbv3j576C5cZGaXOUEkoPKsQBt0FYN3GPet2lNwnIoW2sqABmj66E6n/AGqG0rKxqUq/38/k6vgHAy2GSSo5nMlQBssEa99ex3rhsTYKuVIWRP6DXp9a6nDvi7FkRdZETVFhZKuQrEEqfvXP4nh6ksVkkCTLd57Htl96jeHsXCE7d0zf4HwgizbuyEIxKDPqcgBJzRpqCP0o3hLjK2rFxFIcXXK3FJ1zlnEgeo067CuZxGJvWbYTmOik8wCSYcAwy6ggwd/nXL4rAZ2/9TtoQf5tuunWunFG1dmGSPeys67jlmMY6AQfKzT1z6knt+g1rU4zgxh7bK9xSWGEYAafMkdBJJH1rz1uEXkB1AXyaRoOapa3r6gE/Ss5cC5JIde5GokD6Vt4Iy9zJ5WqVHpPHsByOQWKsGtBo1ABhp23GoP0onhfAm5duSwGRHbLE+YBtBJ0jf6etedYvAYhPLcYjISgUu0Ky7qOgjNsO9Bs3MQksl11JBkrcZSQdxoRp6UfSpr/ACI+oklVcnb8YsgMQHzTn0js5G/pt9aocNw4a6QzSNysRIW2zCT6x+tY+D8QXQoS8ocARmkZ/SSd9z2r0LwZgS2IN5QpUKHIZCQoa2xUvGw67npWLhLH9sjoWSM4uS9jOxHg9WDXFX+HnUsyv5wt0AKuVtD5zvAgTM1yx4U5IBXKZCkmYEyJJE6ab12nHsY1uwgSArMjW7gJGfkZ7c5d1nPOvwmuf4r4hN6WYMLrMDnDtGUKBlynSZ1npThOQaL3+fOTHHAbxE5GgiRpvJCiO+sjTtWjjeEtZtSVJBdhz9gwGmiyfRp/1Vp4CxifM1y5dS3bym4vMi4FOUjKjGToNDB29KfxfxcQti01xgjtLuZzk7tGw3A07Cq8k5NInWMbOQmSJMdzEwOpjr8q63hPijEWgDh7nLBRVKgEghJEkMd5Yn6xXHFOv1j0rsuCfhL1m0pZrDoJuMxLcwDpbUL5WPSdN665TcakjlUFK1I1U8ZcQIJGKMD/AOO33/p+dJfHHEANMTIHTl2+m/8Ay+1YlvjzYdWCE5LoZdQpLJPlkCYMiq2JxZQAuIJBIHlPUr9wR9KqPqsvxES9Fg+M6v8A/YWOH/PX+y1/9Kif+IuP2F20dNc1tP8AZaq2jZvYdJQ2boXyZUYm+xIVPKWiDKagayTWItttPLqdAI67R76U16uX6/ol+ixv8/2bWJ8aYxnLO1ok7kLGwgafIUqw7ywxDCCDBBEEEaEEHrNKq+of6/oPo4fGVk4krGyiWgsFpM7yRH2/U11WA49bs2rj5VZspXUEwWB8wnSYFPSrzc+GKkqPUxZHKLsweD+K2tjFFiRzAAAACNCSTvIOoA+Z7VzGMxVwXCJMgkHUbg/vSpV1Y8UUzkyZJNG74Z8WvhmLsguHZZiJkHUfrU8bxwXQfzBmzaAL1k7/AFpUqiWCF2VHPJIn4c8SfhXY8vM0MqAxozCFb0g610eE8TPcw2VhDW2/EG8mk2z/AC66xAOkHpT0qjJjiOM2+Wgt3xkVdsTcDLnTloi5CoUCAyqdmAnc9arv4lut5AAotzcBYqT5soOeFMgECAI0J3pUqyUF2b2oxtJGg/iByebKk4iTqNLZUyYEaEFY3NZHiDxjdfCW0UjQPIAgZVIB+Z19qVKohHaXIWtbpX8Rj8b4qPwWEQqZaxqVI3Vsigz0OQEx8vWsXhXGGR7ZZPywQQROZWkEzof5tNtaVKvQ8UXE4lkknwdtg/GP4nOt4aAaEx5VWSFGUdYA0rneDcSm7LzkchCZ1VSF8w7xA9qelXJ4IJyOvyySVcG9xCwbzBCVDW1K22zXGzqcjIpBHlyhz+vpXLYm7y7jKygw4Eg/rr20PuKVKnij9zRM5PVMpvihI0YLCyJBMgCSNY+KPmKHbMgEA/zSDHXNtr8v1pUq7NUkc2zbLR4dduWxciVLEatrnUBmJn0IrMDNlHl6HqO4pUqUOW0E+rAPmnQfb969E4L4pVEYAERhUXYCStmHEiTOfJBPRTtSpUZccZUmRjk0mclev3GSS5Yicy6DLr5SDOoI9iD6TSa9cDCR26j/ADtSpURhH8Gkpy7s6K74gvEWr91FfVMiuA4u8i4qlW18oCMB66jrWfb4hdLMGIVTmKyM05czJbmZAkATOkjtIVKhpRVIiL3dsuYrj1xcJyOQgctnGIzecJly5BrO/mGsA9OtD4b4ku5rZvKCtu26qE8rFoucskzBi4+Y7aLHQAtSpxk3HkcsaUgniPjt3EMjZUGYW2ZFAVeYs9O0D9TtWa+LxACRA0MABYJJBJ1nsvtSpVMZNKipQTN/hfGbwTNeIvzbNtUJy8p1BNo7QwHNDfSOmuth8abmFa3ctfxZLLflQdYzAgbz3pUq5fUSfR1YMcUrOcxWEuZ2zwW3JJkmddzvSpUqlSZTgj//2Q=="/>
          <p:cNvSpPr>
            <a:spLocks noChangeAspect="1" noChangeArrowheads="1"/>
          </p:cNvSpPr>
          <p:nvPr/>
        </p:nvSpPr>
        <p:spPr bwMode="auto">
          <a:xfrm>
            <a:off x="63500" y="-620713"/>
            <a:ext cx="1914525" cy="1276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68" name="AutoShape 8" descr="http://cc-cv.ru/p/39/39189aceb934.jpg"/>
          <p:cNvSpPr>
            <a:spLocks noChangeAspect="1" noChangeArrowheads="1"/>
          </p:cNvSpPr>
          <p:nvPr/>
        </p:nvSpPr>
        <p:spPr bwMode="auto">
          <a:xfrm>
            <a:off x="155575" y="-2065338"/>
            <a:ext cx="6457950" cy="4305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5370" name="Picture 10" descr="http://www.cis.nctu.edu.tw/~whtsai/Trip%20to%20Russia/New_Summary%20of%20Trip%20-%20Slide%20Show/originalimages/D4--05%20Druzhba%20Narodov%20Fountain,%20VDNKh%20Center,%20Moscow,%20Russ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"/>
            <a:ext cx="6248400" cy="44481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Monument near St. Catherine’s Cathedral</a:t>
            </a:r>
            <a:endParaRPr lang="en-US" dirty="0"/>
          </a:p>
        </p:txBody>
      </p:sp>
      <p:pic>
        <p:nvPicPr>
          <p:cNvPr id="13314" name="Picture 2" descr="D5--02 'Peter The Great' Monument, Moscow, Russi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676400"/>
            <a:ext cx="2848628" cy="379095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316" name="AutoShape 4" descr="data:image/jpg;base64,/9j/4AAQSkZJRgABAQAAAQABAAD/2wCEAAkGBhQSEBUUEhQUFBUVFBUUFRQUFxQUFBUUFRQVFBQUFRQXHCYeFxokGRQVHy8gIycpLCwsFx4xNTAqNSYrLCkBCQoKDgwOGg8PGiwkHyQsLCwsLCwpLCkpLCksLCwsLCkpKSwsLCwsLCwsLCwpLCwsLCwsLCkpLCwsKSwsLCksLP/AABEIAQMAwgMBIgACEQEDEQH/xAAcAAABBQEBAQAAAAAAAAAAAAADAAECBAUGBwj/xABAEAACAQIDBgQEAwUGBgMAAAABAgADEQQSIQUGEzFBUQciYXEygZGhFEKxI5LB4fAkUnKywtEVYmOCovElM0P/xAAaAQACAwEBAAAAAAAAAAAAAAAAAgEDBAUG/8QAJhEAAgICAQQDAAIDAAAAAAAAAAECEQMhEgQTMUEiMlFxwSNCgf/aAAwDAQACEQMRAD8A4RhJK8kHvGyTriDEXkFMJlgyIEBEaEIggJImNZBB1jRGSQSbIIx4QrFkkkEBHCx7STLAKBcOOzAWueZsPfnaEQ2lbaWHL0yqmx5j1I1t6e8G6VoKJmMRMzA7W/JW8rDS5vr79jNQRYzU1aCqCURHq05FWk2bSWEAbSdNZNKJMIKNpFAMKEGaOsthY+WNxRNlRqFpBactMusfJpDiiGAik8kUkWimphEaDUSYSZbNAQwTCFBIkXEkBK0WaRjQsiiZEZdIgYrSbIomzRs0hHAk8iKJXkryIEkFk2FECY4aSyQeKOSmzf3VJ+ghdBRg7UFNmc5iGDEXN+QUWAFtdZp7PxIqJpbSw0/wj+c5xHzq+Y6/GDp8V7H6j9J0WxsMFpAjXMAT+lplxS5TtEtF4LFmhVSMaM1i0MjkQt4qdCTqU7RkFCDayV5BD3jmpYxrIoVonMGWN40jkFBcwig7RQthRSBhUMgFk1WZEy+goEVRZG8e0awoGRFaTKRwkCKIhZIJHtCIJIUAKRwkOVikgDFKEVYRamkd9YxFEFSUt4KuTDv6jKP+7T9LzSQTJ3upf2cHs6/O4Ii5HUGFHIJ8La20GnfWdVsE3w6+hYf+RP8AGcvRQFXJJFlFgOvmA17D+U6XdZ70iOzfqB/tMfT/AG/4DNWTBhKYEkUnQFIq0g0KySBSSAGMRCFI4SK2TQNRHMMtKMachMZx0CihMkUYrKuSTUQ/4eR4cxqRscGgZWILCZI4WNYvEHaISZSNkk8iOI1pIRCnCCnDmTwZAxwJLhSQomHMO2wYWFtJCiZPhw7iDtsEDOa3yqn9mvTzH56D+vedRknL76P56a9QrE/MgD9DK8s7iyHGlZzijQ/11E6XdceVvUA/QsD/AAnPU6oCMNbtYaWta9zfr20m1utiRxAnUqw6dww/QzPifGSYiVnSCTzQnAMcYebe4P2iIMYrLlDB3hjgojzFqwPyUFpSQpTQNC0d6YteL3Wx+ykUlpXiekAJF8RY6QVSteXRhJsolkilRG8UheNNNGSzRKiQbDS3UsZBGsZxbZ3mldMq/hZIYSaNhaWaAW0R5mh49PFsxGwccYEzRxlWxtBriukdTm0I8eOLpgKOBvLVHZwPOQ4plpKpItFlzHgsf4B/4ZY6x1wyX9IeoSesS4eQr9sZqN/FDNh0EJV2YGF07dYJNDrL1DH26RZKa+pZFwlqRkrswk8pxniHdalKna1kL375iV/0/een/jlAuOc8q8RNomrjLHlTRVHz85/zQU5y8rRl6uGOGP4vZzAWdDuPs81MTm/uKze/5dPbNMGi9g3qtuQPMj6e83Ny8Sq4lc+gNxfsctwe3MDpH36ObirmrPRaWA11hnwYvD164tKhe8ujCUts6MpwjpId0AGkBUraaSTLKxQy6MEZ55H6InE9DBU62sd6cCRL1FUZXOVkK3MwRhGWNllydIoe2ByxQuWKTYtFoPEpjqt5IU5ztHU2Oz3hKOIKweSLLFcUx1Np2RckmEQR1SERJPgXyxLDAG0klG8OE9JCasdxdA0hQO0dKcKtMjpFfkdeCvwbya4aXOHIXiJssaSKjKRPJt5ahbF1iRY8Rhb0U5R9gJ7D1nj+9GIz4yu3/UYD2U5R9hCRj6n6lGi/lcWBuo100sw1F/4S7u5iMmJpm1/MoAuBzIHM+5mZLGAqZaikfK9+fykIxJ7PYRSkloQuBqhqaMFABUNYCwFxfQEAyxpNCm7Og4KrKLraAanNB5VdZcimTKVSlK5pS64gyL6Rk2ippMrmkLQeSaJwwt/vK70rRoSTFyQaK3DihrekUutFFMkUkkPpDmjEaU5h1aAC95Phwi09YVqcAoAqyymFvGWlDqNIvkdJIkMKw5dJJkPWJard4Sx0JMKa8ktp+CdGh1mjSprbpM65kqdW0SUOXsuhlUPRq8BR21kXwCn0lZcWDb0+8sJVzchKHCUd2alkhLVA/wDh4+88H2/hcmKrLrpWqAXFjbObT6BauR0Exdq4Kk9alXdFaojZVOthcMRpyJvbUyY8/Zm6rFCaSTqjynaWwDSwdJnp5Kjl2Ja+eyX0I/LoUNpg0nsVPY9dRz7T0DxKxOYgac65HqDwdf1nFVKX9nVrjRrW6i5b05fONG/Zy88YxnUfR7JuqA+DpZrZhTW9iCdLqCbHT4T9Ieth7HS8ydwNr5sEi6eW4/MT8bcyQB9Cec6YVNLkS7HGadm5zxzglZRbDj1lWpQ5malwdRpKeJri9pohyM+TiZr0INadjLD1bSvUuZck2Z20tkata3KVnrEwvCvBmnaWRiimc5MHmMUnkjx6K7Zs/h4xoC00+BcSdPDjtOI5M9FGKejGNDsIUYQnpNOrhgDJqemkjuOtDdmKezNTCd5M01XSWsThLC41lenQvHi+Suyua4uqAhO0Src6ywaNpKnTF5ail+QLJaOtO8vBQe0Rp9pJBibe2gcNhnqqFLLlsGvY3YL095Yq7yCjgRiayZWyKxprf4msFUE8r3HtrOR8UNpMop0VOjAu4HPRgEv2FwZY8Qdp0zs+mLgvV4ToNfhAuze2oHzlclZWszg5V+BNgeIf4qtwnp8MtfIVJYGwJs1+thzm/jmICmxNqtM+vxgH7GeJ7OxbUqqVEtmRg4voPLrY6+k6dvE2u2j06RW4NlDKdCDYG57do0ZUjPHPa+bLW/jHiHTlSPqfMwQ3/dP0nIU6xNIqAxtckX8o5a2+U3tsbd/FmrUVCAKOQgkXHnLE3tY6n0lLY2yjWQeQkZiCbE9L6aaWkeWUzdy0dH4Z7YC58O3N/wBonbQEOL99B953zVjb0E8W2LjTRq06mW/Ce5uBbXoTbQ6Gx+k9moAOoYcioYexAM04XaoaD1QYEkekqVVvLJPQRZQBeXol0Uvw8kMND8S/KDr1O0dFUiu1MCVa5ENXcmU6hliKmNljSOeKNQp2lHQ9oVielpFafylmktxrOG4o9CpyqgKj2jGhc9PlDtQvFSoWiuHtFkcuuMiCqBpe8j+DAOksU8HrrCvSkKNPTGeS1tGdVw8AiWPKaNUSqZetGWTTKjg3lihU6GOyx0oaiMVnjm8O0a9PF42mVFRqt6ZYoSwphgUKAfCCAv0E5etWchQxYhRZQSSFF+Sg8hftPRt29tPiNtOx0tTqU1C3AyI3lv3PX3nP7/47jVKLmmabGlcj8pVnZ0ZD1BDe97gyoxTjpys5nC4VqjBUF2N9PYFj9gYKdR4dYtExyh7WqK1IXH5mtYX6Xtb5zX2v4ZrRoV6nEZiis9NQAAFU3Ibnc5e1pIixuUbRymzqStQrW+NUz69VDAGw76j+jJbM2gKSgnIbFjYls17WGgNvtMxKpW9ja4Kn2IsR9JcwmGulwwBYkW56Ai9xb1ve/QwTEJYCzPUB0zAkX0sQ1x0/iPeelbkbb4tHhMVBp6IOpTzfpa2k80qYO1dVe1myny3UWZQdLg25+vKau7eL4WIVyBZbkhbE5StnsB1luOXFkrR6og1kK79o1NrgEciAR89YqqWmyx6HpPY2g8RaCaJ20liZWyIF+cp4lNZYWpIVWvHKynlMUscOKTYtHbCnCokdafWStOKmmd9prVDhTJqsFxJPNGELCmQqyCNeSZSYlllNopu/eBYiXKtK40lU0SOkZTRDxsF1h6J69tfprBhIsfV4eGrPfRaNU/RGg5C8TybwwpM20g2vwVWOmhB0/VhNbxV3USjSp16ef4xTsWuiJZmVUB5DNfTpNfwp2C3Do4i9lFOslhzZmrG9/QBFI9bzo/EnZDV9m1VprmZctQAWvZGu3P8A5c0q9lUcf+Bp/wAnz1TNjcaEag+on0bU2cKuHsdeJSsSOudNSPrPnWgwDqSMwBBI7gG5HzE+m9lY+niKK1KWi8ihFmpsAL02XoRp8rEaEQk36E6JraZ8xYjDMhs6lT2YEH3sZo7AqAMwI6XHyVuw9j8p1/jOf7VQHagfqKjr/pnJbuU6pc8LiWICuadPjEA8vJ1MZPRllBQycQu9CgV0Zb2IOpDD4ajgWzDXTL85aICkuCCMxuAEJs4FtV0/MPXyzP22tOwKO7Pfz8QMH1RCdCLABsw7m4mlgaDFAfyuuQlgXOgKgIFbsW/d5d5Ugr5M9A3TxYqJwiCGpjS9vg+Ea3NzcH5Wm5VwYnD7HxjUr1BmLUzla3lz3cEjqApHsbfU+i81B7gH7dJqxttFqa8GHWw9p5bvRjKtPG1QtRwAwYWZgBdQw0vbrPYK6TE2luvhqzFqtMMxFiwLBtBYcjLpQclozzaPMMLtusxYNUqt5CwsdLpZ7kdrKbz1SjSuL9xf66zn8ZuVhaKVHBqJZG1znS6kW0Gt72t1m/sl74eke9Kmb/8AYI2GMo6kVMnkEUPw4poFOoVpJUgwIWm5nFcfw70Zu9jcGOyEQwe/OEsDK25Iu+LK6cuUMo0hBTElli22NpeAIp6SD0+0s2kXSSkHJ+ilw5g7/MybMxJF9UCn2Z1U/YmdQKWt5x/i7iAmzStxepVpgDMASAcxIH5hoNPUGNooyyag7LnhYpGyqHvVt7cV51VehnQqSRmUqSpswuCLg9DrMHw6X/4vC2N/2f3ztcfXSdOqQFg6gv4PmHe3d5sFi6lAm4Ugq395GF0Pvbn6gz1vcGnVOzqGJpjNUVWp1KfL8RRpuyoO3EVdFbrbKdDcYfjvUpF8MFZTVUVA4FiwQ5Cma3LXNYHuZ3Hhxh8mysKCLXplrf43ZgfmCDGWzJiilkaR5t4zstSphq1M3WpScA6j4X1BB5MCxBB1BnPbrOy0y62GV82oDXIKaWI09/WeleK25nGoGvTYIKQq1qqm9mIQeZRbRzlAJuAbA6kTyzYlVOCymoKZu7EtxLAZABYKbZidB5TrY8hCqK8qayWzS3swIFIsRyICstMqpC1KiVDmLE6swOttAJZ3byvhXFwCqq4/ZhichCuAyj/qHQ85V3ix9J6T8Di1FLEM16hprcIwuWUX8ynT06we5mJqjyq5VSXHxEDLl/aDKBbkwOp6cjLI+SltcjXp0yjAWYh3prexvYElSFJ9SNNdB7zp92tsrdqRBBao2Tm2YkZ3uegAtqT/AAE5WiubOjGncakhi4AzAJULLe65gp0HWWNmsy2JsXWq7c+TqwUa2sPhAv6qemt8HTEbPQKy35SrUsgLMbAAkk8haYu2N8Ww9LDsaQdqzsh82RRlIBtz78z2N7cpZqocVUsQRRUgkcs55gH3FjboCCdWGXUpLwiHKyjVvXp1K7AimKdTgob3IyEcZx3P5R0GvM6Wt21/slIH8q5P3GK/wljeCqqYapc2uhH1sOXzmVsDbtEU8udb5yQMyXswD6LmvzY8pKpS2Vs37RR11FxyOsUvoU6QCStHIitOEeg2iarJgSCxVaoVSzGwUFiewAuTBsZGZtXeyhQwzYjNxURxTPCKsc5bLl5gAiB3f3zp43/6kqqPP5nCAXTh3AsxP/6LPN90sbhkbEcepTrUKtUjh1bK7Mt3p17MbAG7KexInSbB2olLaJp0cPTWhw7GrSc5AHyuGK2N2JQJ62i2URyOVM9EQwiykNpJ0uft/mIkhtNeg+r0x/qkN2abL2WeH+LO+lLF1KdLDnNTol8zWADVCct1PMrYc+t52fiVvv8AhsOaIp5jiKVRBUWoLJoFNwBqfN/OeEs0IowdTl/1R73uDvlg6OyaHGrU6RTNTZb3bMHY5si3bUa3tbWZ/ip4itRVKGEaxq01qmujeYIxOVUtyJA1J6GeJ5oiY9Gd53xonUrFiSxJJNyTqSepJ6z3Lwi3sSpguDUYq9Ahbu3lZXJ4aoWPPQjKO2nOeExw0kTHkcHZ9A7V3xw+O2Xjjh2Y8Og4YOuQ+ZTlIF+RtaeBUKlnBBtqNSAba87GDFQi9iRfnbr7xryQyZHOrO22li6oQoTTqhqChgt6TqEDU1zK97tdlOnMKPWY+6znORcAoRUAKltVIDG4OllvzBlahvPWVlYkNlJKhrkAm2uhGosLTLeoSSepN9NPWTYjZ6rtjAU1qF2BqqMo0qBi9Gr5VIIK2yuOw53vM7a2MTDsmcrmANKrTFrnILpVsdTmQ5T/AIu404F9oVCLGo5FrWLMRbtYnlAMxOp5nrLHk/CDsqe8herRw6GnwKdQOj1lvyT4jmNtNT6tqe06o754ekuUVaZtflmckk3JJXmSbkn1nnW6uy/xGLp0yMw8zEE2BCqTa89T2fuNSBAC01/wqPu7AmW43Jq0RRwu+O9QxaKqK4ysTcKQr30sbn0EobF3JxFdhmRqdPq7i2n/ACqdWP2ns+G3eo0j5UUODYtoxPsTqPlCNSUc7+vX56xu2pO5Mni0Z2GoBEVBeyqFFzc2AsLnvpFLnEX+hFNnJlfFHSBY+WMRFPOcz01CyRiO/I94TiR7AyHKQeDmtpbgYGvfNQRG/vUv2bfRdPqJxGK8PK+FxNT8NWqUqeVClQ3YNe91cqLaEHSx0t3nryAD1k2qXFjY36SFKbKJ4oN3X9Hi+I2htfC5nbLWQakhUdQB1IQKy/aATxkxAGtKkSOoeuv2Dz16vsteaeVhysSPow1X5Tx3xJ3KagxxFNSEdv2guDldjzWwtlPzsfeWwt/ZGfKp41cGzld4t6K+NqZ67k2uEW5yoDzCgkn5kkzIjmNL0c1tt2xRoopJAooooAKKKKACiiigAooooAegeE2zb1KtYjRVFNT0zMbt87AfvT09GnN7g4Dh4CkCuVnvUN+uY+U/u5Z0TGw9ZvxqopAv0av3lVjJMYNjLkK9jRRssUexTrw8RMwV28B0B+ctYfagbqR+k872n5PSdyJoNeNxZXfEk+0EahjpCuRfFeRNYymteEz3k1QrlYVa0WIRaiMjgMrgqynkQRYgwJhKZjinz5vnuu2BxLUzc0z5qTn8yE/5hyP85gT1fxO3zwlUPhDRao9NjasGVRTqjQhdDmHQ8r/IGeUGMjlZYqMqiNFEYpJUKKKKACiiigAooooAKbOxN08RihmpU7pmylyVVQdLi5Opsekz8Zg+HlBIJZFcga5c4zKpPfLYnted/wCEu1XvUw9lyAGqDbzZiVQi/a0eCTdMD0SmuVQqiwUBR7AWH6SBWFJkSZvIAlZArDExpNkUCyx5OKHIKManXFtbGW8HtEIdRp/XeZIMlmnNOsjq6G00YdowxWpHP2ufvOap1SOUuUMc45fpEcSxSs3RWPQA976Qq1e+kxqdZwfLa/b+Ustiz1Fj26GLQ6NPi25wtNr8pnYatcfPl/7loPY6ae/KKTR5VvL4WYw4h3oKtVKlR2FmUMoZswDh7a620vynA4rDNTdkcWZSVYaGxBsRcaT6ZqYkqjNa+hOncCeU+IO6VNaNTGKzq5qIrI3wnMWXMPKDeyqfrJjL9MWfpklyiebRRzGlpgFFFFABRRRQAUe09B3W3ApPhqeIrZmNQtanyUKCQCSCCSSO/WdvsvdvCimLYaj11NNSbHUam56x1BsbicRsDwyXEUKdepXYcRQ2VUAIHIeYnsO07Dd7c6hg2LUs5ZlylnYHS4PIAAaiby0woAAAAFgALAAaAASBmiMUgoRMiTHJkZZZFDXjEx8sbJDkHFkYpLL6xQ5IOLOYEmBI01vDgAaXnPs6tEUMuUqxAsAPpKoS5tp/Ca+zqR/NlsO+sWTHgtlaizA3mvRw7GxYAg9Zbp0l0uBcdoax6f7CZpZWzZHGl7BLTA6SwKckvKZ+2N4qGEyGuxQVGKK1iQCBe7EchFUn4InS2XsToluVyo7c2F/teY21cPROz8Qa6qyLSz2IHlcUbqRbk12095hbf8UsPSq8NRxlADCpRcEAlWXKeWoJvofvOP3z8SfxVD8PRVkpsys5f4myhQqaE2W63566dtbIpsxZc0FezhDGjkxpqOQKKKKACiEUUAPddhOp2dg7Cw4K9uYKhufrebGy7ZSO1u1vhA0t/hnk+7fiF+Hw60aiO+TMEKkABWZWsRcdQfrOr3a8Q6Vetwspp5gSC7LbQsbAk6k5gLehjJmiMonbG0FUYSlQ2zRqVGppUVnUAsqnNYHTUjSGapLExmggtJogvK+eI1JLZGi6RaQemDKn4mRbFRaY3JFrhDvFKP4kxRqYvJHPBpIGKKZTeyxTE0cEbMB3iilbLYGyiCWqaiKKZ5GiIamgHITH33wSVdnYjiKGyU2db81dR5WB6GNFFXkXL9GfPDQZiinQPOsaOsUUkgaKKKACiiigAo8UUAPV/C3BIMK1QKM7VCpbW5VQCB6akzsWEUUmJsj9UMYNhFFHAjaQIjRRkKxWiiigQf/Z"/>
          <p:cNvSpPr>
            <a:spLocks noChangeAspect="1" noChangeArrowheads="1"/>
          </p:cNvSpPr>
          <p:nvPr/>
        </p:nvSpPr>
        <p:spPr bwMode="auto">
          <a:xfrm>
            <a:off x="635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18" name="AutoShape 6" descr="data:image/jpg;base64,/9j/4AAQSkZJRgABAQAAAQABAAD/2wCEAAkGBhQSEBUUEhQUFBUVFBUUFRQUFxQUFBUUFRQVFBQUFRQXHCYeFxokGRQVHy8gIycpLCwsFx4xNTAqNSYrLCkBCQoKDgwOGg8PGiwkHyQsLCwsLCwpLCkpLCksLCwsLCkpKSwsLCwsLCwsLCwpLCwsLCwsLCkpLCwsKSwsLCksLP/AABEIAQMAwgMBIgACEQEDEQH/xAAcAAABBQEBAQAAAAAAAAAAAAADAAECBAUGBwj/xABAEAACAQIDBgQEAwUGBgMAAAABAgADEQQSIQUGEzFBUQciYXEygZGhFEKxI5LB4fAkUnKywtEVYmOCovElM0P/xAAaAQACAwEBAAAAAAAAAAAAAAAAAgEDBAUG/8QAJhEAAgICAQQDAAIDAAAAAAAAAAECEQMhEgQTMUEiMlFxwSNCgf/aAAwDAQACEQMRAD8A4RhJK8kHvGyTriDEXkFMJlgyIEBEaEIggJImNZBB1jRGSQSbIIx4QrFkkkEBHCx7STLAKBcOOzAWueZsPfnaEQ2lbaWHL0yqmx5j1I1t6e8G6VoKJmMRMzA7W/JW8rDS5vr79jNQRYzU1aCqCURHq05FWk2bSWEAbSdNZNKJMIKNpFAMKEGaOsthY+WNxRNlRqFpBactMusfJpDiiGAik8kUkWimphEaDUSYSZbNAQwTCFBIkXEkBK0WaRjQsiiZEZdIgYrSbIomzRs0hHAk8iKJXkryIEkFk2FECY4aSyQeKOSmzf3VJ+ghdBRg7UFNmc5iGDEXN+QUWAFtdZp7PxIqJpbSw0/wj+c5xHzq+Y6/GDp8V7H6j9J0WxsMFpAjXMAT+lplxS5TtEtF4LFmhVSMaM1i0MjkQt4qdCTqU7RkFCDayV5BD3jmpYxrIoVonMGWN40jkFBcwig7RQthRSBhUMgFk1WZEy+goEVRZG8e0awoGRFaTKRwkCKIhZIJHtCIJIUAKRwkOVikgDFKEVYRamkd9YxFEFSUt4KuTDv6jKP+7T9LzSQTJ3upf2cHs6/O4Ii5HUGFHIJ8La20GnfWdVsE3w6+hYf+RP8AGcvRQFXJJFlFgOvmA17D+U6XdZ70iOzfqB/tMfT/AG/4DNWTBhKYEkUnQFIq0g0KySBSSAGMRCFI4SK2TQNRHMMtKMachMZx0CihMkUYrKuSTUQ/4eR4cxqRscGgZWILCZI4WNYvEHaISZSNkk8iOI1pIRCnCCnDmTwZAxwJLhSQomHMO2wYWFtJCiZPhw7iDtsEDOa3yqn9mvTzH56D+vedRknL76P56a9QrE/MgD9DK8s7iyHGlZzijQ/11E6XdceVvUA/QsD/AAnPU6oCMNbtYaWta9zfr20m1utiRxAnUqw6dww/QzPifGSYiVnSCTzQnAMcYebe4P2iIMYrLlDB3hjgojzFqwPyUFpSQpTQNC0d6YteL3Wx+ykUlpXiekAJF8RY6QVSteXRhJsolkilRG8UheNNNGSzRKiQbDS3UsZBGsZxbZ3mldMq/hZIYSaNhaWaAW0R5mh49PFsxGwccYEzRxlWxtBriukdTm0I8eOLpgKOBvLVHZwPOQ4plpKpItFlzHgsf4B/4ZY6x1wyX9IeoSesS4eQr9sZqN/FDNh0EJV2YGF07dYJNDrL1DH26RZKa+pZFwlqRkrswk8pxniHdalKna1kL375iV/0/een/jlAuOc8q8RNomrjLHlTRVHz85/zQU5y8rRl6uGOGP4vZzAWdDuPs81MTm/uKze/5dPbNMGi9g3qtuQPMj6e83Ny8Sq4lc+gNxfsctwe3MDpH36ObirmrPRaWA11hnwYvD164tKhe8ujCUts6MpwjpId0AGkBUraaSTLKxQy6MEZ55H6InE9DBU62sd6cCRL1FUZXOVkK3MwRhGWNllydIoe2ByxQuWKTYtFoPEpjqt5IU5ztHU2Oz3hKOIKweSLLFcUx1Np2RckmEQR1SERJPgXyxLDAG0klG8OE9JCasdxdA0hQO0dKcKtMjpFfkdeCvwbya4aXOHIXiJssaSKjKRPJt5ahbF1iRY8Rhb0U5R9gJ7D1nj+9GIz4yu3/UYD2U5R9hCRj6n6lGi/lcWBuo100sw1F/4S7u5iMmJpm1/MoAuBzIHM+5mZLGAqZaikfK9+fykIxJ7PYRSkloQuBqhqaMFABUNYCwFxfQEAyxpNCm7Og4KrKLraAanNB5VdZcimTKVSlK5pS64gyL6Rk2ippMrmkLQeSaJwwt/vK70rRoSTFyQaK3DihrekUutFFMkUkkPpDmjEaU5h1aAC95Phwi09YVqcAoAqyymFvGWlDqNIvkdJIkMKw5dJJkPWJard4Sx0JMKa8ktp+CdGh1mjSprbpM65kqdW0SUOXsuhlUPRq8BR21kXwCn0lZcWDb0+8sJVzchKHCUd2alkhLVA/wDh4+88H2/hcmKrLrpWqAXFjbObT6BauR0Exdq4Kk9alXdFaojZVOthcMRpyJvbUyY8/Zm6rFCaSTqjynaWwDSwdJnp5Kjl2Ja+eyX0I/LoUNpg0nsVPY9dRz7T0DxKxOYgac65HqDwdf1nFVKX9nVrjRrW6i5b05fONG/Zy88YxnUfR7JuqA+DpZrZhTW9iCdLqCbHT4T9Ieth7HS8ydwNr5sEi6eW4/MT8bcyQB9Cec6YVNLkS7HGadm5zxzglZRbDj1lWpQ5malwdRpKeJri9pohyM+TiZr0INadjLD1bSvUuZck2Z20tkata3KVnrEwvCvBmnaWRiimc5MHmMUnkjx6K7Zs/h4xoC00+BcSdPDjtOI5M9FGKejGNDsIUYQnpNOrhgDJqemkjuOtDdmKezNTCd5M01XSWsThLC41lenQvHi+Suyua4uqAhO0Src6ywaNpKnTF5ail+QLJaOtO8vBQe0Rp9pJBibe2gcNhnqqFLLlsGvY3YL095Yq7yCjgRiayZWyKxprf4msFUE8r3HtrOR8UNpMop0VOjAu4HPRgEv2FwZY8Qdp0zs+mLgvV4ToNfhAuze2oHzlclZWszg5V+BNgeIf4qtwnp8MtfIVJYGwJs1+thzm/jmICmxNqtM+vxgH7GeJ7OxbUqqVEtmRg4voPLrY6+k6dvE2u2j06RW4NlDKdCDYG57do0ZUjPHPa+bLW/jHiHTlSPqfMwQ3/dP0nIU6xNIqAxtckX8o5a2+U3tsbd/FmrUVCAKOQgkXHnLE3tY6n0lLY2yjWQeQkZiCbE9L6aaWkeWUzdy0dH4Z7YC58O3N/wBonbQEOL99B953zVjb0E8W2LjTRq06mW/Ce5uBbXoTbQ6Gx+k9moAOoYcioYexAM04XaoaD1QYEkekqVVvLJPQRZQBeXol0Uvw8kMND8S/KDr1O0dFUiu1MCVa5ENXcmU6hliKmNljSOeKNQp2lHQ9oVielpFafylmktxrOG4o9CpyqgKj2jGhc9PlDtQvFSoWiuHtFkcuuMiCqBpe8j+DAOksU8HrrCvSkKNPTGeS1tGdVw8AiWPKaNUSqZetGWTTKjg3lihU6GOyx0oaiMVnjm8O0a9PF42mVFRqt6ZYoSwphgUKAfCCAv0E5etWchQxYhRZQSSFF+Sg8hftPRt29tPiNtOx0tTqU1C3AyI3lv3PX3nP7/47jVKLmmabGlcj8pVnZ0ZD1BDe97gyoxTjpys5nC4VqjBUF2N9PYFj9gYKdR4dYtExyh7WqK1IXH5mtYX6Xtb5zX2v4ZrRoV6nEZiis9NQAAFU3Ibnc5e1pIixuUbRymzqStQrW+NUz69VDAGw76j+jJbM2gKSgnIbFjYls17WGgNvtMxKpW9ja4Kn2IsR9JcwmGulwwBYkW56Ai9xb1ve/QwTEJYCzPUB0zAkX0sQ1x0/iPeelbkbb4tHhMVBp6IOpTzfpa2k80qYO1dVe1myny3UWZQdLg25+vKau7eL4WIVyBZbkhbE5StnsB1luOXFkrR6og1kK79o1NrgEciAR89YqqWmyx6HpPY2g8RaCaJ20liZWyIF+cp4lNZYWpIVWvHKynlMUscOKTYtHbCnCokdafWStOKmmd9prVDhTJqsFxJPNGELCmQqyCNeSZSYlllNopu/eBYiXKtK40lU0SOkZTRDxsF1h6J69tfprBhIsfV4eGrPfRaNU/RGg5C8TybwwpM20g2vwVWOmhB0/VhNbxV3USjSp16ef4xTsWuiJZmVUB5DNfTpNfwp2C3Do4i9lFOslhzZmrG9/QBFI9bzo/EnZDV9m1VprmZctQAWvZGu3P8A5c0q9lUcf+Bp/wAnz1TNjcaEag+on0bU2cKuHsdeJSsSOudNSPrPnWgwDqSMwBBI7gG5HzE+m9lY+niKK1KWi8ihFmpsAL02XoRp8rEaEQk36E6JraZ8xYjDMhs6lT2YEH3sZo7AqAMwI6XHyVuw9j8p1/jOf7VQHagfqKjr/pnJbuU6pc8LiWICuadPjEA8vJ1MZPRllBQycQu9CgV0Zb2IOpDD4ajgWzDXTL85aICkuCCMxuAEJs4FtV0/MPXyzP22tOwKO7Pfz8QMH1RCdCLABsw7m4mlgaDFAfyuuQlgXOgKgIFbsW/d5d5Ugr5M9A3TxYqJwiCGpjS9vg+Ea3NzcH5Wm5VwYnD7HxjUr1BmLUzla3lz3cEjqApHsbfU+i81B7gH7dJqxttFqa8GHWw9p5bvRjKtPG1QtRwAwYWZgBdQw0vbrPYK6TE2luvhqzFqtMMxFiwLBtBYcjLpQclozzaPMMLtusxYNUqt5CwsdLpZ7kdrKbz1SjSuL9xf66zn8ZuVhaKVHBqJZG1znS6kW0Gt72t1m/sl74eke9Kmb/8AYI2GMo6kVMnkEUPw4poFOoVpJUgwIWm5nFcfw70Zu9jcGOyEQwe/OEsDK25Iu+LK6cuUMo0hBTElli22NpeAIp6SD0+0s2kXSSkHJ+ilw5g7/MybMxJF9UCn2Z1U/YmdQKWt5x/i7iAmzStxepVpgDMASAcxIH5hoNPUGNooyyag7LnhYpGyqHvVt7cV51VehnQqSRmUqSpswuCLg9DrMHw6X/4vC2N/2f3ztcfXSdOqQFg6gv4PmHe3d5sFi6lAm4Ugq395GF0Pvbn6gz1vcGnVOzqGJpjNUVWp1KfL8RRpuyoO3EVdFbrbKdDcYfjvUpF8MFZTVUVA4FiwQ5Cma3LXNYHuZ3Hhxh8mysKCLXplrf43ZgfmCDGWzJiilkaR5t4zstSphq1M3WpScA6j4X1BB5MCxBB1BnPbrOy0y62GV82oDXIKaWI09/WeleK25nGoGvTYIKQq1qqm9mIQeZRbRzlAJuAbA6kTyzYlVOCymoKZu7EtxLAZABYKbZidB5TrY8hCqK8qayWzS3swIFIsRyICstMqpC1KiVDmLE6swOttAJZ3byvhXFwCqq4/ZhichCuAyj/qHQ85V3ix9J6T8Di1FLEM16hprcIwuWUX8ynT06we5mJqjyq5VSXHxEDLl/aDKBbkwOp6cjLI+SltcjXp0yjAWYh3prexvYElSFJ9SNNdB7zp92tsrdqRBBao2Tm2YkZ3uegAtqT/AAE5WiubOjGncakhi4AzAJULLe65gp0HWWNmsy2JsXWq7c+TqwUa2sPhAv6qemt8HTEbPQKy35SrUsgLMbAAkk8haYu2N8Ww9LDsaQdqzsh82RRlIBtz78z2N7cpZqocVUsQRRUgkcs55gH3FjboCCdWGXUpLwiHKyjVvXp1K7AimKdTgob3IyEcZx3P5R0GvM6Wt21/slIH8q5P3GK/wljeCqqYapc2uhH1sOXzmVsDbtEU8udb5yQMyXswD6LmvzY8pKpS2Vs37RR11FxyOsUvoU6QCStHIitOEeg2iarJgSCxVaoVSzGwUFiewAuTBsZGZtXeyhQwzYjNxURxTPCKsc5bLl5gAiB3f3zp43/6kqqPP5nCAXTh3AsxP/6LPN90sbhkbEcepTrUKtUjh1bK7Mt3p17MbAG7KexInSbB2olLaJp0cPTWhw7GrSc5AHyuGK2N2JQJ62i2URyOVM9EQwiykNpJ0uft/mIkhtNeg+r0x/qkN2abL2WeH+LO+lLF1KdLDnNTol8zWADVCct1PMrYc+t52fiVvv8AhsOaIp5jiKVRBUWoLJoFNwBqfN/OeEs0IowdTl/1R73uDvlg6OyaHGrU6RTNTZb3bMHY5si3bUa3tbWZ/ip4itRVKGEaxq01qmujeYIxOVUtyJA1J6GeJ5oiY9Gd53xonUrFiSxJJNyTqSepJ6z3Lwi3sSpguDUYq9Ahbu3lZXJ4aoWPPQjKO2nOeExw0kTHkcHZ9A7V3xw+O2Xjjh2Y8Og4YOuQ+ZTlIF+RtaeBUKlnBBtqNSAba87GDFQi9iRfnbr7xryQyZHOrO22li6oQoTTqhqChgt6TqEDU1zK97tdlOnMKPWY+6znORcAoRUAKltVIDG4OllvzBlahvPWVlYkNlJKhrkAm2uhGosLTLeoSSepN9NPWTYjZ6rtjAU1qF2BqqMo0qBi9Gr5VIIK2yuOw53vM7a2MTDsmcrmANKrTFrnILpVsdTmQ5T/AIu404F9oVCLGo5FrWLMRbtYnlAMxOp5nrLHk/CDsqe8herRw6GnwKdQOj1lvyT4jmNtNT6tqe06o754ekuUVaZtflmckk3JJXmSbkn1nnW6uy/xGLp0yMw8zEE2BCqTa89T2fuNSBAC01/wqPu7AmW43Jq0RRwu+O9QxaKqK4ysTcKQr30sbn0EobF3JxFdhmRqdPq7i2n/ACqdWP2ns+G3eo0j5UUODYtoxPsTqPlCNSUc7+vX56xu2pO5Mni0Z2GoBEVBeyqFFzc2AsLnvpFLnEX+hFNnJlfFHSBY+WMRFPOcz01CyRiO/I94TiR7AyHKQeDmtpbgYGvfNQRG/vUv2bfRdPqJxGK8PK+FxNT8NWqUqeVClQ3YNe91cqLaEHSx0t3nryAD1k2qXFjY36SFKbKJ4oN3X9Hi+I2htfC5nbLWQakhUdQB1IQKy/aATxkxAGtKkSOoeuv2Dz16vsteaeVhysSPow1X5Tx3xJ3KagxxFNSEdv2guDldjzWwtlPzsfeWwt/ZGfKp41cGzld4t6K+NqZ67k2uEW5yoDzCgkn5kkzIjmNL0c1tt2xRoopJAooooAKKKKACiiigAooooAegeE2zb1KtYjRVFNT0zMbt87AfvT09GnN7g4Dh4CkCuVnvUN+uY+U/u5Z0TGw9ZvxqopAv0av3lVjJMYNjLkK9jRRssUexTrw8RMwV28B0B+ctYfagbqR+k872n5PSdyJoNeNxZXfEk+0EahjpCuRfFeRNYymteEz3k1QrlYVa0WIRaiMjgMrgqynkQRYgwJhKZjinz5vnuu2BxLUzc0z5qTn8yE/5hyP85gT1fxO3zwlUPhDRao9NjasGVRTqjQhdDmHQ8r/IGeUGMjlZYqMqiNFEYpJUKKKKACiiigAooooAKbOxN08RihmpU7pmylyVVQdLi5Opsekz8Zg+HlBIJZFcga5c4zKpPfLYnted/wCEu1XvUw9lyAGqDbzZiVQi/a0eCTdMD0SmuVQqiwUBR7AWH6SBWFJkSZvIAlZArDExpNkUCyx5OKHIKManXFtbGW8HtEIdRp/XeZIMlmnNOsjq6G00YdowxWpHP2ufvOap1SOUuUMc45fpEcSxSs3RWPQA976Qq1e+kxqdZwfLa/b+Ustiz1Fj26GLQ6NPi25wtNr8pnYatcfPl/7loPY6ae/KKTR5VvL4WYw4h3oKtVKlR2FmUMoZswDh7a620vynA4rDNTdkcWZSVYaGxBsRcaT6ZqYkqjNa+hOncCeU+IO6VNaNTGKzq5qIrI3wnMWXMPKDeyqfrJjL9MWfpklyiebRRzGlpgFFFFABRRRQAUe09B3W3ApPhqeIrZmNQtanyUKCQCSCCSSO/WdvsvdvCimLYaj11NNSbHUam56x1BsbicRsDwyXEUKdepXYcRQ2VUAIHIeYnsO07Dd7c6hg2LUs5ZlylnYHS4PIAAaiby0woAAAAFgALAAaAASBmiMUgoRMiTHJkZZZFDXjEx8sbJDkHFkYpLL6xQ5IOLOYEmBI01vDgAaXnPs6tEUMuUqxAsAPpKoS5tp/Ca+zqR/NlsO+sWTHgtlaizA3mvRw7GxYAg9Zbp0l0uBcdoax6f7CZpZWzZHGl7BLTA6SwKckvKZ+2N4qGEyGuxQVGKK1iQCBe7EchFUn4InS2XsToluVyo7c2F/teY21cPROz8Qa6qyLSz2IHlcUbqRbk12095hbf8UsPSq8NRxlADCpRcEAlWXKeWoJvofvOP3z8SfxVD8PRVkpsys5f4myhQqaE2W63566dtbIpsxZc0FezhDGjkxpqOQKKKKACiEUUAPddhOp2dg7Cw4K9uYKhufrebGy7ZSO1u1vhA0t/hnk+7fiF+Hw60aiO+TMEKkABWZWsRcdQfrOr3a8Q6Vetwspp5gSC7LbQsbAk6k5gLehjJmiMonbG0FUYSlQ2zRqVGppUVnUAsqnNYHTUjSGapLExmggtJogvK+eI1JLZGi6RaQemDKn4mRbFRaY3JFrhDvFKP4kxRqYvJHPBpIGKKZTeyxTE0cEbMB3iilbLYGyiCWqaiKKZ5GiIamgHITH33wSVdnYjiKGyU2db81dR5WB6GNFFXkXL9GfPDQZiinQPOsaOsUUkgaKKKACiiigAo8UUAPV/C3BIMK1QKM7VCpbW5VQCB6akzsWEUUmJsj9UMYNhFFHAjaQIjRRkKxWiiigQf/Z"/>
          <p:cNvSpPr>
            <a:spLocks noChangeAspect="1" noChangeArrowheads="1"/>
          </p:cNvSpPr>
          <p:nvPr/>
        </p:nvSpPr>
        <p:spPr bwMode="auto">
          <a:xfrm>
            <a:off x="635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3320" name="Picture 8" descr="http://imgc.allpostersimages.com/images/P-473-488-90/27/2723/ZGIND00Z/posters/jonathan-smith-peter-the-great-monument-near-gorky-park-silhouetted-at-sunset-moscow-russ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76400"/>
            <a:ext cx="3486150" cy="4648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St. Catherine’s Palace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 descr="http://www.csmonitor.com/var/ezflow_site/storage/images/media/images/csm-photo-galleries-images/in-pictures-images/russia-s-landmarks/1/9738986-1-eng-US/1_full_6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6764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800600"/>
            <a:ext cx="822960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Golden Ring of Russia</a:t>
            </a:r>
            <a:endParaRPr lang="en-US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7650" name="Picture 2" descr="http://www.csmonitor.com/var/ezflow_site/storage/images/media/images/csm-photo-galleries-images/in-pictures-images/russia-s-landmarks/3/9739056-1-eng-US/3_full_6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6858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Mother Homeland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9698" name="Picture 2" descr="http://www.csmonitor.com/var/ezflow_site/storage/images/media/images/csm-photo-galleries-images/in-pictures-images/russia-s-landmarks/6/9739098-1-eng-US/6_full_600x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57150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5638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Soliders</a:t>
            </a:r>
            <a:r>
              <a:rPr lang="en-US" dirty="0" smtClean="0"/>
              <a:t> march in front of Russia’s 2</a:t>
            </a:r>
            <a:r>
              <a:rPr lang="en-US" baseline="30000" dirty="0" smtClean="0"/>
              <a:t>nd</a:t>
            </a:r>
            <a:r>
              <a:rPr lang="en-US" dirty="0" smtClean="0"/>
              <a:t> most popular landmark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51</Words>
  <Application>Microsoft Office PowerPoint</Application>
  <PresentationFormat>On-screen Show (4:3)</PresentationFormat>
  <Paragraphs>19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~Talbots Abroad~  Russia</vt:lpstr>
      <vt:lpstr>~Introduction to Russia~</vt:lpstr>
      <vt:lpstr>Moscow</vt:lpstr>
      <vt:lpstr>Druzhba Narodov Fountain</vt:lpstr>
      <vt:lpstr>Monument near St. Catherine’s Cathedral</vt:lpstr>
      <vt:lpstr>St. Catherine’s Palace</vt:lpstr>
      <vt:lpstr>Golden Ring of Russia</vt:lpstr>
      <vt:lpstr>Mother Homeland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~Talbots Abroad~  Russia</dc:title>
  <dc:creator>tlm007</dc:creator>
  <cp:lastModifiedBy>tlm007</cp:lastModifiedBy>
  <cp:revision>5</cp:revision>
  <dcterms:created xsi:type="dcterms:W3CDTF">2011-10-17T18:23:29Z</dcterms:created>
  <dcterms:modified xsi:type="dcterms:W3CDTF">2011-10-18T18:47:03Z</dcterms:modified>
</cp:coreProperties>
</file>